
<file path=[Content_Types].xml><?xml version="1.0" encoding="utf-8"?>
<Types xmlns="http://schemas.openxmlformats.org/package/2006/content-types">
  <Default Extension="xml" ContentType="application/xml"/>
  <Default Extension="tiff" ContentType="image/tif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1"/>
  </p:notesMasterIdLst>
  <p:handoutMasterIdLst>
    <p:handoutMasterId r:id="rId12"/>
  </p:handoutMasterIdLst>
  <p:sldIdLst>
    <p:sldId id="381" r:id="rId2"/>
    <p:sldId id="314" r:id="rId3"/>
    <p:sldId id="382" r:id="rId4"/>
    <p:sldId id="315" r:id="rId5"/>
    <p:sldId id="383" r:id="rId6"/>
    <p:sldId id="384" r:id="rId7"/>
    <p:sldId id="385" r:id="rId8"/>
    <p:sldId id="378" r:id="rId9"/>
    <p:sldId id="386" r:id="rId10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6204"/>
    <a:srgbClr val="FFFF99"/>
    <a:srgbClr val="0000FF"/>
    <a:srgbClr val="92D050"/>
    <a:srgbClr val="CCFFFF"/>
    <a:srgbClr val="FFCC99"/>
    <a:srgbClr val="FF3300"/>
    <a:srgbClr val="FFCC00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10" autoAdjust="0"/>
    <p:restoredTop sz="83879" autoAdjust="0"/>
  </p:normalViewPr>
  <p:slideViewPr>
    <p:cSldViewPr snapToGrid="0">
      <p:cViewPr>
        <p:scale>
          <a:sx n="67" d="100"/>
          <a:sy n="67" d="100"/>
        </p:scale>
        <p:origin x="1768" y="3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F1097C-7BBA-F243-A775-F930F9A92F8C}" type="slidenum">
              <a:rPr lang="en-US">
                <a:latin typeface="Times" pitchFamily="-1" charset="0"/>
              </a:rPr>
              <a:pPr/>
              <a:t>4</a:t>
            </a:fld>
            <a:endParaRPr lang="en-US">
              <a:latin typeface="Times" pitchFamily="-1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dirty="0" smtClean="0">
              <a:latin typeface="Times New Roman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240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F1097C-7BBA-F243-A775-F930F9A92F8C}" type="slidenum">
              <a:rPr lang="en-US">
                <a:latin typeface="Times" pitchFamily="-1" charset="0"/>
              </a:rPr>
              <a:pPr/>
              <a:t>5</a:t>
            </a:fld>
            <a:endParaRPr lang="en-US">
              <a:latin typeface="Times" pitchFamily="-1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dirty="0" smtClean="0">
              <a:latin typeface="Times New Roman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95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F1097C-7BBA-F243-A775-F930F9A92F8C}" type="slidenum">
              <a:rPr lang="en-US">
                <a:latin typeface="Times" pitchFamily="-1" charset="0"/>
              </a:rPr>
              <a:pPr/>
              <a:t>6</a:t>
            </a:fld>
            <a:endParaRPr lang="en-US">
              <a:latin typeface="Times" pitchFamily="-1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dirty="0" smtClean="0">
              <a:latin typeface="Times New Roman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929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F1097C-7BBA-F243-A775-F930F9A92F8C}" type="slidenum">
              <a:rPr lang="en-US">
                <a:latin typeface="Times" pitchFamily="-1" charset="0"/>
              </a:rPr>
              <a:pPr/>
              <a:t>7</a:t>
            </a:fld>
            <a:endParaRPr lang="en-US">
              <a:latin typeface="Times" pitchFamily="-1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dirty="0" smtClean="0">
              <a:latin typeface="Times New Roman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852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F1097C-7BBA-F243-A775-F930F9A92F8C}" type="slidenum">
              <a:rPr lang="en-US">
                <a:latin typeface="Times" pitchFamily="-1" charset="0"/>
              </a:rPr>
              <a:pPr/>
              <a:t>9</a:t>
            </a:fld>
            <a:endParaRPr lang="en-US">
              <a:latin typeface="Times" pitchFamily="-1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dirty="0" smtClean="0">
              <a:latin typeface="Times New Roman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05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2/6/18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061D7-F64F-8E4D-8C48-35B191211857}" type="datetime1">
              <a:rPr lang="en-US" smtClean="0"/>
              <a:t>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C55DC-D3DB-A142-8833-8A2BDFA4DAAA}" type="datetime1">
              <a:rPr lang="en-US" smtClean="0"/>
              <a:t>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47800"/>
            <a:ext cx="8565204" cy="50292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1400"/>
              </a:spcBef>
              <a:defRPr sz="3000"/>
            </a:lvl1pPr>
            <a:lvl2pPr>
              <a:spcBef>
                <a:spcPts val="800"/>
              </a:spcBef>
              <a:defRPr sz="2800"/>
            </a:lvl2pPr>
            <a:lvl3pPr>
              <a:spcBef>
                <a:spcPts val="800"/>
              </a:spcBef>
              <a:defRPr sz="2400"/>
            </a:lvl3pPr>
            <a:lvl4pPr>
              <a:spcBef>
                <a:spcPts val="800"/>
              </a:spcBef>
              <a:defRPr sz="2200"/>
            </a:lvl4pPr>
            <a:lvl5pPr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76201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75945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2/6/18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9" name="Picture 8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2/6/18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2/6/18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2/6/18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2/6/18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" y="166253"/>
            <a:ext cx="8763000" cy="2452255"/>
          </a:xfrm>
        </p:spPr>
        <p:txBody>
          <a:bodyPr anchor="ctr"/>
          <a:lstStyle/>
          <a:p>
            <a:r>
              <a:rPr lang="en-US" sz="2800" u="sng" dirty="0" smtClean="0"/>
              <a:t>Student Presentation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&lt;PAPER NAME&gt;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2362200"/>
          </a:xfrm>
        </p:spPr>
        <p:txBody>
          <a:bodyPr>
            <a:normAutofit/>
          </a:bodyPr>
          <a:lstStyle/>
          <a:p>
            <a:r>
              <a:rPr lang="en-US" dirty="0" smtClean="0"/>
              <a:t>COS 518: </a:t>
            </a:r>
            <a:r>
              <a:rPr lang="en-US" i="1" dirty="0" smtClean="0"/>
              <a:t>Advanced Computer Systems</a:t>
            </a:r>
          </a:p>
          <a:p>
            <a:endParaRPr lang="en-US" dirty="0" smtClean="0"/>
          </a:p>
          <a:p>
            <a:r>
              <a:rPr lang="en-US" i="1" dirty="0" smtClean="0"/>
              <a:t>&lt;NAME</a:t>
            </a:r>
            <a:r>
              <a:rPr lang="en-US" i="1" dirty="0" smtClean="0"/>
              <a:t>&gt;</a:t>
            </a:r>
          </a:p>
          <a:p>
            <a:pPr>
              <a:lnSpc>
                <a:spcPct val="150000"/>
              </a:lnSpc>
            </a:pPr>
            <a:r>
              <a:rPr lang="en-US" i="1" dirty="0" smtClean="0"/>
              <a:t>&lt;date&gt;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97916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42EFC-83FB-AF41-816E-5BAB392F40F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/ Motivation</a:t>
            </a:r>
          </a:p>
        </p:txBody>
      </p:sp>
    </p:spTree>
    <p:extLst>
      <p:ext uri="{BB962C8B-B14F-4D97-AF65-F5344CB8AC3E}">
        <p14:creationId xmlns:p14="http://schemas.microsoft.com/office/powerpoint/2010/main" val="171707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42EFC-83FB-AF41-816E-5BAB392F40F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Solutions</a:t>
            </a:r>
          </a:p>
        </p:txBody>
      </p:sp>
    </p:spTree>
    <p:extLst>
      <p:ext uri="{BB962C8B-B14F-4D97-AF65-F5344CB8AC3E}">
        <p14:creationId xmlns:p14="http://schemas.microsoft.com/office/powerpoint/2010/main" val="68326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196" y="1447800"/>
            <a:ext cx="8793804" cy="541020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endParaRPr lang="en-US" sz="2600" dirty="0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Idea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458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196" y="1447800"/>
            <a:ext cx="8793804" cy="541020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endParaRPr lang="en-US" sz="2600" dirty="0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Challenges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8299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196" y="1447800"/>
            <a:ext cx="8793804" cy="541020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endParaRPr lang="en-US" sz="2600" dirty="0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Result (Evaluation)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565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196" y="1447800"/>
            <a:ext cx="8793804" cy="541020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endParaRPr lang="en-US" sz="2600" dirty="0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7155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5750" y="971550"/>
            <a:ext cx="8629649" cy="4781549"/>
          </a:xfrm>
        </p:spPr>
        <p:txBody>
          <a:bodyPr/>
          <a:lstStyle/>
          <a:p>
            <a:r>
              <a:rPr lang="en-US" dirty="0" smtClean="0"/>
              <a:t>Technical Details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7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196" y="1447800"/>
            <a:ext cx="8793804" cy="541020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endParaRPr lang="en-US" sz="2600" dirty="0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Idea:   </a:t>
            </a:r>
            <a:r>
              <a:rPr lang="en-US" i="1" dirty="0" smtClean="0"/>
              <a:t>&lt;IDEA&gt;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07299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36157</TotalTime>
  <Words>46</Words>
  <Application>Microsoft Macintosh PowerPoint</Application>
  <PresentationFormat>On-screen Show (4:3)</PresentationFormat>
  <Paragraphs>21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ＭＳ Ｐゴシック</vt:lpstr>
      <vt:lpstr>Times</vt:lpstr>
      <vt:lpstr>Times New Roman</vt:lpstr>
      <vt:lpstr>1_Office Theme</vt:lpstr>
      <vt:lpstr>Student Presentation  &lt;PAPER NAME&gt;</vt:lpstr>
      <vt:lpstr>Problem Statement / Motivation</vt:lpstr>
      <vt:lpstr>Previous Solutions</vt:lpstr>
      <vt:lpstr>Key Idea</vt:lpstr>
      <vt:lpstr>Key Challenges</vt:lpstr>
      <vt:lpstr>Key Result (Evaluation)</vt:lpstr>
      <vt:lpstr>Impact</vt:lpstr>
      <vt:lpstr>Technical Details</vt:lpstr>
      <vt:lpstr>Key Idea:   &lt;IDEA&gt;</vt:lpstr>
    </vt:vector>
  </TitlesOfParts>
  <Company>Princeton University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1474</cp:revision>
  <cp:lastPrinted>2016-09-14T02:16:39Z</cp:lastPrinted>
  <dcterms:created xsi:type="dcterms:W3CDTF">2013-10-08T01:49:25Z</dcterms:created>
  <dcterms:modified xsi:type="dcterms:W3CDTF">2018-02-07T00:58:20Z</dcterms:modified>
</cp:coreProperties>
</file>